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96" d="100"/>
          <a:sy n="96" d="100"/>
        </p:scale>
        <p:origin x="-156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870D9F-9760-4768-B6F0-6884491506F6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1B5796-DEA6-41F1-91C0-9D153345075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F9E918-7F8B-47A6-A726-947A72C91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7765" y="278296"/>
            <a:ext cx="8833073" cy="1241136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Cover page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850B81B-50E3-4363-84AB-3265C3FA4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156" y="1648177"/>
            <a:ext cx="10622844" cy="4538133"/>
          </a:xfrm>
        </p:spPr>
        <p:txBody>
          <a:bodyPr/>
          <a:lstStyle/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Student’s Name: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Department: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Institution of affiliation: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Course name: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Professor’s name: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Date: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94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96EFB8-6279-4BDD-BC37-1700827C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61" y="1262270"/>
            <a:ext cx="11135139" cy="368741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Public investment fund program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F7DB77-E776-4603-B5B5-B1080892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71" y="357809"/>
            <a:ext cx="9995820" cy="7454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Accessing health care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03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C83004-B236-4ED4-8ABB-5F6389FB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Public Investment Fund Vision Realization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Program is part of its key health objectives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Saudi Arabia’s government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Smith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et al. 2019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government intends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strengthen the Public Investment Fund and create economic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diversity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strategic sectors like the health care system by maximizing funding and developing a robust economic connection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FEFE3A-0B7E-4E23-8A1F-98EC5C69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Program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21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FC36B-8AA1-456E-AF9E-A155C4AFC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stems from the Economic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Development Affairs on April 24, 2017,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foster achieving of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realm’s of vision 2030(Mitchell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et al.2018).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success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objective will be accompanied with the creation of a vibrant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society with strong Islamic Values and national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identity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thriving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economy.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Moreover,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government  will be able to deliver services effectively services.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nation’s economic potential will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unlocked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through public investment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BDC216-F10C-408E-8AA7-7FF3C412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11221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6A848E-BA30-4E57-BEB4-9222E7955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National Unified Procurement Company for Medical Supplies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NUPCO) is a key health shareholder in the program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(Alomi,2017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deals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the standardization of government health entities' procurement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activities.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NUPCO will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expand its services to private health care providers by providing strategic value-added services.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program also indirectly contributes to Ibrahim Mohammed Al Mana &amp; Brothers company, which owns Al Mana General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Hospital.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emphasize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long-term objective that will be relevant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even in future.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624D5-EC5E-4D15-869B-6269FAE0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Stakeholders</a:t>
            </a:r>
          </a:p>
        </p:txBody>
      </p:sp>
    </p:spTree>
    <p:extLst>
      <p:ext uri="{BB962C8B-B14F-4D97-AF65-F5344CB8AC3E}">
        <p14:creationId xmlns:p14="http://schemas.microsoft.com/office/powerpoint/2010/main" val="159137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7A6747-CC3C-4C1E-9480-31A59DE81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Poverty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low funding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health care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institutions are key factors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limiting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millions of Saud's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citizen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from accessing quality health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services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Haykel, et al. 2015).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intends to fund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country's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economy through investments like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National Unified Procurement Company for Medical Supplies.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will ensure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constant flow of medicine and medical equipment's into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societies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Investing in other sectors of the economy will create millions of job opportunities for jobless citizens reducing poverty rate.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Reduced poverty will foster affordability of health care and other basic amenities.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339D33-7864-4E16-A504-D582C61A9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Barriers to accessing health care and solutions</a:t>
            </a:r>
          </a:p>
        </p:txBody>
      </p:sp>
    </p:spTree>
    <p:extLst>
      <p:ext uri="{BB962C8B-B14F-4D97-AF65-F5344CB8AC3E}">
        <p14:creationId xmlns:p14="http://schemas.microsoft.com/office/powerpoint/2010/main" val="281852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/>
                <a:ea typeface="Calibri"/>
                <a:cs typeface="Times New Roman"/>
              </a:rPr>
              <a:t>The Public Investment Fund Vision Realization Program is part of its key health objectives of Saudi Arabia’s government. </a:t>
            </a:r>
            <a:endParaRPr lang="en-US" sz="2800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sz="2800" dirty="0" smtClean="0">
                <a:latin typeface="Times New Roman"/>
                <a:ea typeface="Calibri"/>
                <a:cs typeface="Times New Roman"/>
              </a:rPr>
              <a:t>The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government intends to use it to create economic diversity 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and develop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other strategic sectors like the health care system. key objectives by 2030 is to support efforts to localize health care and make the realm a regional center for health care  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and attract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 best medical resources and change ownership of the pharmaceutical 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industry</a:t>
            </a:r>
          </a:p>
          <a:p>
            <a:r>
              <a:rPr lang="en-US" sz="2800" dirty="0" smtClean="0">
                <a:latin typeface="Times New Roman"/>
                <a:ea typeface="Calibri"/>
                <a:cs typeface="Times New Roman"/>
              </a:rPr>
              <a:t>The National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Unified Procurement Company for Medical Supplies (NUPCO) is a key health shareholder in the program. However it faces barriers like  Poverty and low funding of health care institutions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Speaker Notes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7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F9363F-19A2-4CDB-8A88-4EBE4E6A2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Alomi, Y. A. (2017). New pharmacy model for vision 2030 in Saudi Arabia. J Pharm Pract Community Med, 3(3), 194-6.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Black, R. E., Taylor, C. E., Arole, S., Bang, A., Bhutta, Z. A., Chowdhury, A. M. R., ... &amp; Perry, H. B. (2017). Comprehensive review of the evidence regarding the effectiveness of community–based primary health care in improving maternal, neonatal and child health: 8. summary and recommendations of the expert panel. Journal of global health, 7(1).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Haykel, B., Hegghammer, T., &amp; Lacroix, S. (Eds.). (2015). Saudi Arabia in transition. Cambridge University Press.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Mitchell, B., &amp; Alfuraih, A. (2018). The Kingdom of Saudi Arabia: Achieving the aspirations of the National Transformation Program 2020 and Saudi vision 2030 through education. Journal of Education and Development, 2(3), 36.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Smith, A. W., &amp; Jensen, R. E. (2019). Beyond methods to applied research: Realizing the vision of PROMIS®. Health Psychology, 38(5), 347.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C87217-A04F-43F9-B71F-5BFA263F0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Reference</a:t>
            </a:r>
          </a:p>
        </p:txBody>
      </p:sp>
    </p:spTree>
    <p:extLst>
      <p:ext uri="{BB962C8B-B14F-4D97-AF65-F5344CB8AC3E}">
        <p14:creationId xmlns:p14="http://schemas.microsoft.com/office/powerpoint/2010/main" val="65368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1536</TotalTime>
  <Words>681</Words>
  <Application>Microsoft Office PowerPoint</Application>
  <PresentationFormat>Custom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Cover page</vt:lpstr>
      <vt:lpstr> Accessing health care </vt:lpstr>
      <vt:lpstr>Program</vt:lpstr>
      <vt:lpstr>objectives</vt:lpstr>
      <vt:lpstr>Stakeholders</vt:lpstr>
      <vt:lpstr>Barriers to accessing health care and solutions</vt:lpstr>
      <vt:lpstr>Speaker Notes 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Accessing health care</dc:title>
  <dc:creator>LydiaKavata</dc:creator>
  <cp:lastModifiedBy>s</cp:lastModifiedBy>
  <cp:revision>14</cp:revision>
  <dcterms:created xsi:type="dcterms:W3CDTF">2021-02-16T18:19:01Z</dcterms:created>
  <dcterms:modified xsi:type="dcterms:W3CDTF">2021-02-17T20:02:28Z</dcterms:modified>
</cp:coreProperties>
</file>